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7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BBA6D-A9CA-4E11-9D7A-31C17C1863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Do, Does,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581D8D-FF4F-4B26-9929-B141D5FBFF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1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7C4070-7E90-42C4-8D15-1AA17BB53ABE}"/>
              </a:ext>
            </a:extLst>
          </p:cNvPr>
          <p:cNvSpPr txBox="1"/>
          <p:nvPr/>
        </p:nvSpPr>
        <p:spPr>
          <a:xfrm>
            <a:off x="1156138" y="154696"/>
            <a:ext cx="5150069" cy="1228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/>
              <a:t>The verb to do can be used as an action verb 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and also as an auxiliary verb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426EF8-16C9-46C1-B716-8507CBBFA0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79" t="25287" r="68362" b="18774"/>
          <a:stretch/>
        </p:blipFill>
        <p:spPr>
          <a:xfrm>
            <a:off x="7231118" y="201960"/>
            <a:ext cx="4214648" cy="654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731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C77BF8-5A6B-45D9-B0FF-728BA411F20B}"/>
              </a:ext>
            </a:extLst>
          </p:cNvPr>
          <p:cNvSpPr txBox="1"/>
          <p:nvPr/>
        </p:nvSpPr>
        <p:spPr>
          <a:xfrm>
            <a:off x="1450427" y="149772"/>
            <a:ext cx="10110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In some cases, to do is used as a verb that expresses an action (just like the verb to walk).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241D21-452C-4157-94EC-6A1F985C1C0B}"/>
              </a:ext>
            </a:extLst>
          </p:cNvPr>
          <p:cNvSpPr txBox="1"/>
          <p:nvPr/>
        </p:nvSpPr>
        <p:spPr>
          <a:xfrm>
            <a:off x="6096000" y="1227550"/>
            <a:ext cx="5171090" cy="959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</a:rPr>
              <a:t>Pete always does his taxes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Pete </a:t>
            </a:r>
            <a:r>
              <a:rPr lang="en-US" sz="2000" b="1" dirty="0" err="1">
                <a:solidFill>
                  <a:srgbClr val="FF0000"/>
                </a:solidFill>
              </a:rPr>
              <a:t>siempre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hace</a:t>
            </a:r>
            <a:r>
              <a:rPr lang="en-US" sz="2000" b="1" dirty="0">
                <a:solidFill>
                  <a:srgbClr val="FF0000"/>
                </a:solidFill>
              </a:rPr>
              <a:t> sus </a:t>
            </a:r>
            <a:r>
              <a:rPr lang="en-US" sz="2000" b="1" dirty="0" err="1">
                <a:solidFill>
                  <a:srgbClr val="FF0000"/>
                </a:solidFill>
              </a:rPr>
              <a:t>impuestos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8FDA35-7DA0-4850-868C-B1016A78C1CA}"/>
              </a:ext>
            </a:extLst>
          </p:cNvPr>
          <p:cNvSpPr txBox="1"/>
          <p:nvPr/>
        </p:nvSpPr>
        <p:spPr>
          <a:xfrm>
            <a:off x="6096000" y="2513956"/>
            <a:ext cx="5843752" cy="959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</a:rPr>
              <a:t>Volunteers always do a lot of work.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Los voluntaries </a:t>
            </a:r>
            <a:r>
              <a:rPr lang="en-US" sz="2000" b="1" dirty="0" err="1">
                <a:solidFill>
                  <a:srgbClr val="FF0000"/>
                </a:solidFill>
              </a:rPr>
              <a:t>siempre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hacen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mucho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trabajo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247D72-0315-465C-901A-AFD48B25A52D}"/>
              </a:ext>
            </a:extLst>
          </p:cNvPr>
          <p:cNvSpPr txBox="1"/>
          <p:nvPr/>
        </p:nvSpPr>
        <p:spPr>
          <a:xfrm>
            <a:off x="6096000" y="5141434"/>
            <a:ext cx="2916682" cy="959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</a:rPr>
              <a:t>I do my homework.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 err="1">
                <a:solidFill>
                  <a:srgbClr val="FF0000"/>
                </a:solidFill>
              </a:rPr>
              <a:t>Yo</a:t>
            </a:r>
            <a:r>
              <a:rPr lang="en-US" sz="2000" b="1" dirty="0">
                <a:solidFill>
                  <a:srgbClr val="FF0000"/>
                </a:solidFill>
              </a:rPr>
              <a:t>) </a:t>
            </a:r>
            <a:r>
              <a:rPr lang="en-US" sz="2000" b="1" dirty="0" err="1">
                <a:solidFill>
                  <a:srgbClr val="FF0000"/>
                </a:solidFill>
              </a:rPr>
              <a:t>hago</a:t>
            </a:r>
            <a:r>
              <a:rPr lang="en-US" sz="2000" b="1" dirty="0">
                <a:solidFill>
                  <a:srgbClr val="FF0000"/>
                </a:solidFill>
              </a:rPr>
              <a:t> mi </a:t>
            </a:r>
            <a:r>
              <a:rPr lang="en-US" sz="2000" b="1" dirty="0" err="1">
                <a:solidFill>
                  <a:srgbClr val="FF0000"/>
                </a:solidFill>
              </a:rPr>
              <a:t>tarea</a:t>
            </a:r>
            <a:r>
              <a:rPr lang="en-US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2EF764-50F8-47D9-AE32-C00721DD10A0}"/>
              </a:ext>
            </a:extLst>
          </p:cNvPr>
          <p:cNvSpPr txBox="1"/>
          <p:nvPr/>
        </p:nvSpPr>
        <p:spPr>
          <a:xfrm>
            <a:off x="6096000" y="3827695"/>
            <a:ext cx="4445876" cy="959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</a:rPr>
              <a:t>Ana never does her chores.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Ana </a:t>
            </a:r>
            <a:r>
              <a:rPr lang="en-US" sz="2000" b="1" dirty="0" err="1">
                <a:solidFill>
                  <a:srgbClr val="FF0000"/>
                </a:solidFill>
              </a:rPr>
              <a:t>nunca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hace</a:t>
            </a:r>
            <a:r>
              <a:rPr lang="en-US" sz="2000" b="1" dirty="0">
                <a:solidFill>
                  <a:srgbClr val="FF0000"/>
                </a:solidFill>
              </a:rPr>
              <a:t> sus </a:t>
            </a:r>
            <a:r>
              <a:rPr lang="en-US" sz="2000" b="1" dirty="0" err="1">
                <a:solidFill>
                  <a:srgbClr val="FF0000"/>
                </a:solidFill>
              </a:rPr>
              <a:t>quehaceres</a:t>
            </a:r>
            <a:r>
              <a:rPr lang="en-US" sz="2000" b="1" dirty="0">
                <a:solidFill>
                  <a:srgbClr val="FF0000"/>
                </a:solidFill>
              </a:rPr>
              <a:t>.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FEF403C-4F74-4C01-A557-0C0FE6E573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79" t="25287" r="68362" b="18774"/>
          <a:stretch/>
        </p:blipFill>
        <p:spPr>
          <a:xfrm>
            <a:off x="1556954" y="1203048"/>
            <a:ext cx="3309336" cy="514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85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63293E-6B7A-4F52-AB26-0F27E56EF976}"/>
              </a:ext>
            </a:extLst>
          </p:cNvPr>
          <p:cNvSpPr txBox="1"/>
          <p:nvPr/>
        </p:nvSpPr>
        <p:spPr>
          <a:xfrm>
            <a:off x="1177159" y="312710"/>
            <a:ext cx="10562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The verb to do can be used as an action verb and also as an auxiliary verb.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E53EDC-7D8B-483C-8CD0-BF5B2F4EA464}"/>
              </a:ext>
            </a:extLst>
          </p:cNvPr>
          <p:cNvSpPr txBox="1"/>
          <p:nvPr/>
        </p:nvSpPr>
        <p:spPr>
          <a:xfrm>
            <a:off x="2685393" y="910948"/>
            <a:ext cx="37732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DO vs DOES in Questions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E07219-3320-40E2-9886-381195BCBA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79" t="25287" r="68362" b="18774"/>
          <a:stretch/>
        </p:blipFill>
        <p:spPr>
          <a:xfrm>
            <a:off x="8430719" y="1341817"/>
            <a:ext cx="3309336" cy="514003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2273F5E-6C82-4B8F-82F2-429DE54D007F}"/>
              </a:ext>
            </a:extLst>
          </p:cNvPr>
          <p:cNvSpPr txBox="1"/>
          <p:nvPr/>
        </p:nvSpPr>
        <p:spPr>
          <a:xfrm>
            <a:off x="893378" y="1341817"/>
            <a:ext cx="6905297" cy="1288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To make a question in the Simple Present Tense in English we normally put the auxiliary Do or Does at the beginning of the question before the subject.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3B0191-3CC8-4BA6-903E-5568938430B8}"/>
              </a:ext>
            </a:extLst>
          </p:cNvPr>
          <p:cNvSpPr txBox="1"/>
          <p:nvPr/>
        </p:nvSpPr>
        <p:spPr>
          <a:xfrm>
            <a:off x="3384329" y="2439089"/>
            <a:ext cx="3888829" cy="1288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Affirmative: You speak Spanish. </a:t>
            </a:r>
          </a:p>
          <a:p>
            <a:pPr>
              <a:lnSpc>
                <a:spcPct val="150000"/>
              </a:lnSpc>
            </a:pPr>
            <a:r>
              <a:rPr lang="en-US" dirty="0"/>
              <a:t>Question: Do you speak Spanish?</a:t>
            </a:r>
          </a:p>
          <a:p>
            <a:pPr>
              <a:lnSpc>
                <a:spcPct val="150000"/>
              </a:lnSpc>
            </a:pPr>
            <a:r>
              <a:rPr lang="en-US" dirty="0"/>
              <a:t>Question: Does he speak Arabic?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BB5A96-9EBA-43A3-A2F4-1C37AF48713A}"/>
              </a:ext>
            </a:extLst>
          </p:cNvPr>
          <p:cNvSpPr txBox="1"/>
          <p:nvPr/>
        </p:nvSpPr>
        <p:spPr>
          <a:xfrm>
            <a:off x="893377" y="3951859"/>
            <a:ext cx="6905297" cy="872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Notice that the letter </a:t>
            </a:r>
            <a:r>
              <a:rPr lang="en-US" b="1" dirty="0"/>
              <a:t>S</a:t>
            </a:r>
            <a:r>
              <a:rPr lang="en-US" dirty="0"/>
              <a:t> at the end of the verb in the affirmative sentence (because it is in third person) </a:t>
            </a:r>
            <a:r>
              <a:rPr lang="en-US" b="1" u="sng" dirty="0"/>
              <a:t>disappears</a:t>
            </a:r>
            <a:r>
              <a:rPr lang="en-US" dirty="0"/>
              <a:t> in the question.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3F61EC-2F40-4EB3-A5FC-35F4BEC284F0}"/>
              </a:ext>
            </a:extLst>
          </p:cNvPr>
          <p:cNvSpPr txBox="1"/>
          <p:nvPr/>
        </p:nvSpPr>
        <p:spPr>
          <a:xfrm>
            <a:off x="3384329" y="5095280"/>
            <a:ext cx="6096000" cy="1703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Do you like my shirt? </a:t>
            </a:r>
          </a:p>
          <a:p>
            <a:pPr>
              <a:lnSpc>
                <a:spcPct val="150000"/>
              </a:lnSpc>
            </a:pPr>
            <a:r>
              <a:rPr lang="en-US" dirty="0"/>
              <a:t>Does he drive to work? </a:t>
            </a:r>
          </a:p>
          <a:p>
            <a:pPr>
              <a:lnSpc>
                <a:spcPct val="150000"/>
              </a:lnSpc>
            </a:pPr>
            <a:r>
              <a:rPr lang="en-US" dirty="0"/>
              <a:t>Does she like hamburgers?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do you live?</a:t>
            </a:r>
          </a:p>
        </p:txBody>
      </p:sp>
    </p:spTree>
    <p:extLst>
      <p:ext uri="{BB962C8B-B14F-4D97-AF65-F5344CB8AC3E}">
        <p14:creationId xmlns:p14="http://schemas.microsoft.com/office/powerpoint/2010/main" val="15995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057074-5560-4231-A2B3-0CF477DD0D76}"/>
              </a:ext>
            </a:extLst>
          </p:cNvPr>
          <p:cNvSpPr txBox="1"/>
          <p:nvPr/>
        </p:nvSpPr>
        <p:spPr>
          <a:xfrm>
            <a:off x="3846787" y="-8163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u="sng" dirty="0"/>
              <a:t>to do </a:t>
            </a:r>
            <a:r>
              <a:rPr lang="pt-BR" sz="2400" b="1" dirty="0"/>
              <a:t>as a </a:t>
            </a:r>
            <a:r>
              <a:rPr lang="pt-BR" sz="2400" b="1" dirty="0">
                <a:solidFill>
                  <a:srgbClr val="FF0000"/>
                </a:solidFill>
              </a:rPr>
              <a:t>Negative Sentences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8418D-54AA-4975-90AD-2CEADBEA4CF8}"/>
              </a:ext>
            </a:extLst>
          </p:cNvPr>
          <p:cNvSpPr txBox="1"/>
          <p:nvPr/>
        </p:nvSpPr>
        <p:spPr>
          <a:xfrm>
            <a:off x="788275" y="525535"/>
            <a:ext cx="5433849" cy="1288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Do Not</a:t>
            </a:r>
            <a:r>
              <a:rPr lang="en-US" dirty="0"/>
              <a:t> = </a:t>
            </a:r>
            <a:r>
              <a:rPr lang="en-US" b="1" dirty="0"/>
              <a:t>DON’T</a:t>
            </a:r>
            <a:r>
              <a:rPr lang="en-US" dirty="0"/>
              <a:t> – </a:t>
            </a:r>
            <a:r>
              <a:rPr lang="en-US" b="1" dirty="0"/>
              <a:t>Does Not </a:t>
            </a:r>
            <a:r>
              <a:rPr lang="en-US" dirty="0"/>
              <a:t>= </a:t>
            </a:r>
            <a:r>
              <a:rPr lang="en-US" b="1" dirty="0"/>
              <a:t>DOESN'T</a:t>
            </a:r>
            <a:r>
              <a:rPr lang="en-US" dirty="0"/>
              <a:t> - Negative Sentences To make a negative sentence in English we normally use Don't or Doesn't in the present sentence.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BD6C6-AE09-44C7-A7C1-DE598FDB7F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466" t="25747" r="53535" b="18621"/>
          <a:stretch/>
        </p:blipFill>
        <p:spPr>
          <a:xfrm>
            <a:off x="1037858" y="2156822"/>
            <a:ext cx="5052349" cy="45172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33B9A5-2117-48CB-8AE8-613F17CF19DE}"/>
              </a:ext>
            </a:extLst>
          </p:cNvPr>
          <p:cNvSpPr txBox="1"/>
          <p:nvPr/>
        </p:nvSpPr>
        <p:spPr>
          <a:xfrm>
            <a:off x="6396085" y="523220"/>
            <a:ext cx="5512136" cy="6274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Affirmative: You speak Spanish. </a:t>
            </a:r>
          </a:p>
          <a:p>
            <a:pPr>
              <a:lnSpc>
                <a:spcPct val="150000"/>
              </a:lnSpc>
            </a:pPr>
            <a:r>
              <a:rPr lang="en-US" dirty="0"/>
              <a:t>Negative: You don't speak Spanish. </a:t>
            </a:r>
          </a:p>
          <a:p>
            <a:pPr>
              <a:lnSpc>
                <a:spcPct val="150000"/>
              </a:lnSpc>
            </a:pPr>
            <a:r>
              <a:rPr lang="en-US" dirty="0"/>
              <a:t>Affirmative: He speak</a:t>
            </a:r>
            <a:r>
              <a:rPr lang="en-US" dirty="0">
                <a:highlight>
                  <a:srgbClr val="FFFF00"/>
                </a:highlight>
              </a:rPr>
              <a:t>s</a:t>
            </a:r>
            <a:r>
              <a:rPr lang="en-US" dirty="0"/>
              <a:t> Spanish.</a:t>
            </a:r>
          </a:p>
          <a:p>
            <a:pPr>
              <a:lnSpc>
                <a:spcPct val="150000"/>
              </a:lnSpc>
            </a:pPr>
            <a:r>
              <a:rPr lang="en-US" dirty="0"/>
              <a:t>Negative: He doesn't speak Spanish. </a:t>
            </a:r>
          </a:p>
          <a:p>
            <a:pPr>
              <a:lnSpc>
                <a:spcPct val="150000"/>
              </a:lnSpc>
            </a:pPr>
            <a:r>
              <a:rPr lang="en-US" dirty="0"/>
              <a:t>When the subject is he, she or it, we add doesn't between the subject and the verb to make a negative sentence. </a:t>
            </a:r>
          </a:p>
          <a:p>
            <a:pPr>
              <a:lnSpc>
                <a:spcPct val="150000"/>
              </a:lnSpc>
            </a:pPr>
            <a:r>
              <a:rPr lang="en-US" dirty="0"/>
              <a:t>Notice that the letter </a:t>
            </a:r>
            <a:r>
              <a:rPr lang="en-US" b="1" dirty="0">
                <a:highlight>
                  <a:srgbClr val="FFFF00"/>
                </a:highlight>
              </a:rPr>
              <a:t>S</a:t>
            </a:r>
            <a:r>
              <a:rPr lang="en-US" dirty="0"/>
              <a:t> at the end of the verb in the affirmative sentence (because it is in third person) disappears in the negative sentence. </a:t>
            </a:r>
          </a:p>
          <a:p>
            <a:pPr>
              <a:lnSpc>
                <a:spcPct val="150000"/>
              </a:lnSpc>
            </a:pPr>
            <a:r>
              <a:rPr lang="en-US" dirty="0"/>
              <a:t>I don't like junk food.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don't need a dictionary. </a:t>
            </a:r>
          </a:p>
          <a:p>
            <a:pPr>
              <a:lnSpc>
                <a:spcPct val="150000"/>
              </a:lnSpc>
            </a:pPr>
            <a:r>
              <a:rPr lang="en-US" dirty="0"/>
              <a:t>•He doesn't want to get out of bed. (He want</a:t>
            </a:r>
            <a:r>
              <a:rPr lang="en-US" dirty="0">
                <a:highlight>
                  <a:srgbClr val="FFFF00"/>
                </a:highlight>
              </a:rPr>
              <a:t>s</a:t>
            </a:r>
            <a:r>
              <a:rPr lang="en-US" dirty="0"/>
              <a:t> to …) </a:t>
            </a:r>
          </a:p>
          <a:p>
            <a:pPr>
              <a:lnSpc>
                <a:spcPct val="150000"/>
              </a:lnSpc>
            </a:pPr>
            <a:r>
              <a:rPr lang="en-US" dirty="0"/>
              <a:t>•It doesn't rain in the desert. (It rain</a:t>
            </a:r>
            <a:r>
              <a:rPr lang="en-US" dirty="0">
                <a:highlight>
                  <a:srgbClr val="FFFF00"/>
                </a:highlight>
              </a:rPr>
              <a:t>s</a:t>
            </a:r>
            <a:r>
              <a:rPr lang="en-US" dirty="0"/>
              <a:t> in the desert) •She doesn’t cook anymore. (She cook</a:t>
            </a:r>
            <a:r>
              <a:rPr lang="en-US" dirty="0">
                <a:highlight>
                  <a:srgbClr val="FFFF00"/>
                </a:highlight>
              </a:rPr>
              <a:t>s</a:t>
            </a:r>
            <a:r>
              <a:rPr lang="en-US" dirty="0"/>
              <a:t> every day)</a:t>
            </a:r>
          </a:p>
        </p:txBody>
      </p:sp>
    </p:spTree>
    <p:extLst>
      <p:ext uri="{BB962C8B-B14F-4D97-AF65-F5344CB8AC3E}">
        <p14:creationId xmlns:p14="http://schemas.microsoft.com/office/powerpoint/2010/main" val="73236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75A5E7-434F-4656-8C79-50F61EFAFF3F}"/>
              </a:ext>
            </a:extLst>
          </p:cNvPr>
          <p:cNvSpPr txBox="1"/>
          <p:nvPr/>
        </p:nvSpPr>
        <p:spPr>
          <a:xfrm>
            <a:off x="1124607" y="44740"/>
            <a:ext cx="10646980" cy="687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 u="sng" dirty="0">
                <a:solidFill>
                  <a:srgbClr val="FF0000"/>
                </a:solidFill>
              </a:rPr>
              <a:t>DO</a:t>
            </a:r>
            <a:r>
              <a:rPr lang="en-US" sz="2000" b="1" u="sng" dirty="0"/>
              <a:t> </a:t>
            </a:r>
            <a:r>
              <a:rPr lang="en-US" sz="2000" b="1" dirty="0"/>
              <a:t>- For Emphasis Sometimes </a:t>
            </a:r>
          </a:p>
          <a:p>
            <a:pPr>
              <a:lnSpc>
                <a:spcPct val="20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Do</a:t>
            </a:r>
            <a:r>
              <a:rPr lang="en-US" sz="2000" b="1" dirty="0"/>
              <a:t> / </a:t>
            </a:r>
            <a:r>
              <a:rPr lang="en-US" sz="2000" b="1" dirty="0">
                <a:solidFill>
                  <a:srgbClr val="FF0000"/>
                </a:solidFill>
              </a:rPr>
              <a:t>Does </a:t>
            </a:r>
            <a:r>
              <a:rPr lang="en-US" sz="2000" b="1" dirty="0"/>
              <a:t>/  are used in positive sentences to give special emphasis. 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Note that when speaking, the word (</a:t>
            </a:r>
            <a:r>
              <a:rPr lang="en-US" sz="2000" b="1" dirty="0">
                <a:solidFill>
                  <a:srgbClr val="FF0000"/>
                </a:solidFill>
              </a:rPr>
              <a:t>do</a:t>
            </a:r>
            <a:r>
              <a:rPr lang="en-US" sz="2000" b="1" dirty="0"/>
              <a:t>/</a:t>
            </a:r>
            <a:r>
              <a:rPr lang="en-US" sz="2000" b="1" dirty="0">
                <a:solidFill>
                  <a:srgbClr val="FF0000"/>
                </a:solidFill>
              </a:rPr>
              <a:t>does</a:t>
            </a:r>
            <a:r>
              <a:rPr lang="en-US" sz="2000" b="1" dirty="0"/>
              <a:t>/) is stressed. 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•I </a:t>
            </a:r>
            <a:r>
              <a:rPr lang="en-US" sz="2400" b="1" i="1" dirty="0">
                <a:solidFill>
                  <a:srgbClr val="FF0000"/>
                </a:solidFill>
              </a:rPr>
              <a:t>do</a:t>
            </a:r>
            <a:r>
              <a:rPr lang="en-US" sz="2400" b="1" i="1" dirty="0"/>
              <a:t> </a:t>
            </a:r>
            <a:r>
              <a:rPr lang="en-US" sz="2000" b="1" dirty="0"/>
              <a:t>want to go. (We put stress on the word DO to emphasize that we want to go) 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•You </a:t>
            </a:r>
            <a:r>
              <a:rPr lang="en-US" sz="2400" b="1" i="1" dirty="0">
                <a:solidFill>
                  <a:srgbClr val="FF0000"/>
                </a:solidFill>
              </a:rPr>
              <a:t>do</a:t>
            </a:r>
            <a:r>
              <a:rPr lang="en-US" sz="2000" b="1" dirty="0"/>
              <a:t> need to take an umbrella. 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•He </a:t>
            </a:r>
            <a:r>
              <a:rPr lang="en-US" sz="2400" b="1" i="1" dirty="0">
                <a:solidFill>
                  <a:srgbClr val="FF0000"/>
                </a:solidFill>
              </a:rPr>
              <a:t>does</a:t>
            </a:r>
            <a:r>
              <a:rPr lang="en-US" sz="2000" b="1" dirty="0"/>
              <a:t> like spinach. (You may be surprised but yes, he likes spinach) </a:t>
            </a:r>
          </a:p>
          <a:p>
            <a:pPr>
              <a:lnSpc>
                <a:spcPct val="200000"/>
              </a:lnSpc>
            </a:pPr>
            <a:r>
              <a:rPr lang="en-US" sz="2400" b="1" i="1" dirty="0">
                <a:solidFill>
                  <a:srgbClr val="FF0000"/>
                </a:solidFill>
              </a:rPr>
              <a:t>Do</a:t>
            </a:r>
            <a:r>
              <a:rPr lang="en-US" sz="2000" b="1" dirty="0"/>
              <a:t> can also appear at the beginning of an imperative sentence to emphasize the importance of that imperative verb. 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•</a:t>
            </a:r>
            <a:r>
              <a:rPr lang="en-US" sz="2400" b="1" i="1" dirty="0">
                <a:solidFill>
                  <a:srgbClr val="FF0000"/>
                </a:solidFill>
              </a:rPr>
              <a:t>Do</a:t>
            </a:r>
            <a:r>
              <a:rPr lang="en-US" sz="2400" b="1" i="1" dirty="0"/>
              <a:t> </a:t>
            </a:r>
            <a:r>
              <a:rPr lang="en-US" sz="2000" b="1" dirty="0"/>
              <a:t>call when you arrive. 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•</a:t>
            </a:r>
            <a:r>
              <a:rPr lang="en-US" sz="2400" b="1" i="1" dirty="0">
                <a:solidFill>
                  <a:srgbClr val="FF0000"/>
                </a:solidFill>
              </a:rPr>
              <a:t>Do</a:t>
            </a:r>
            <a:r>
              <a:rPr lang="en-US" sz="2000" b="1" dirty="0"/>
              <a:t> tell him that I will be waiting for him.</a:t>
            </a:r>
          </a:p>
        </p:txBody>
      </p:sp>
    </p:spTree>
    <p:extLst>
      <p:ext uri="{BB962C8B-B14F-4D97-AF65-F5344CB8AC3E}">
        <p14:creationId xmlns:p14="http://schemas.microsoft.com/office/powerpoint/2010/main" val="88740385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{3FC99ECE-DA64-4AB2-A685-6D2B44D45701}tf10001105</Template>
  <TotalTime>48</TotalTime>
  <Words>507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Crop</vt:lpstr>
      <vt:lpstr>Do, Does,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Do, Does,</dc:title>
  <dc:creator>Nelson Valdivia</dc:creator>
  <cp:lastModifiedBy>Nelson Valdivia</cp:lastModifiedBy>
  <cp:revision>6</cp:revision>
  <dcterms:created xsi:type="dcterms:W3CDTF">2020-11-04T01:55:53Z</dcterms:created>
  <dcterms:modified xsi:type="dcterms:W3CDTF">2020-11-04T02:44:09Z</dcterms:modified>
</cp:coreProperties>
</file>