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33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AE0FB-860E-40D7-B11A-8624568B0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236607-2642-4236-BF02-0EFF95072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C7288-F0D7-4C5B-A94C-30902E7E3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EA39D-9306-4F0E-A48B-EBEEC43D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2B9FD-59BE-4CA5-AB6F-3FB0C27F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1D58F-42F0-4541-8116-8EF31372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31389-5AEA-4633-B690-6D49E0FEC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5651D-82D4-43F5-8CF0-615C3EC10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31FD1-2089-44A1-9D4C-08E75E200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14CCD-E260-4929-9EFA-C71B239F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82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A94537-AE6E-4004-B5CE-D09AA7146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064F7-5EAF-4696-9ABB-3CE3AD4DF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26384-98A2-4926-B4F8-D1941C52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602C4-CDF0-4E5D-9068-BEDC9B21D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E9F0C-0025-40E4-BF6C-16812E1E4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5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22996-1EE7-49B1-90F1-3C97AC815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502D9-1876-4B50-A315-D452C12CD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6160C-E1CB-48D7-9C4A-FC951140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E8361-05EA-4FDB-A1F7-D14231DC6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158DF-3B8A-4200-96DE-65ECFB92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0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372C0-8F17-475B-B99D-E3CAB908F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410F1-6652-4B12-96AE-488D2CB74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64F1-D18A-4D6F-8CDF-28B73E24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8BD4B-3761-48BA-9E62-CDA7DF024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4165B-A874-47FA-935A-D43543467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3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2D89A-2F66-4FBF-99D4-D18561661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B225D-4D7C-40C8-B4B5-6F2F01F276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E2F657-C680-455F-B97F-5C6A4D83C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972D-7BF3-4C39-9406-D9260BBD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F804D-5158-4D52-9B96-0328B7141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9DCBA-EA3D-4845-A618-9FAF6EBA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8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8259-C8A2-4E6A-BB2F-91389F8F5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B71E1-6A98-4291-AAA1-C0D215365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CFE87F-C593-4E91-959E-999B340A1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D36072-D3E6-4D43-B02C-8D73265BA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37469D-63ED-496F-9E85-7D1B80AA88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15343-0D16-4C20-8219-8BEE90679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3DA104-1806-44F1-AD59-39CAEB385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A970CA-E327-40D3-8EC1-69CC4AC3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4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DC6FF-FB1F-4251-9FBA-5F87C47F3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860A92-2A27-40E8-AA03-89D64605F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C3BCCB-46E3-412E-91D4-63AC1934E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0C94DD-20FB-4048-8B7D-9D9A37758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3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4A3117-34AF-4A78-8CF1-A1E8B21D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47D3D-1EEE-4F2A-B3A9-E8EBCC26E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F0662-046A-4EB9-8706-3A76C0D5D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0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10F64-D4EF-4F21-BE0B-70B77657E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49CF-41D7-4A54-B775-654EE0E09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9D9EB-E688-4CFF-84E4-B1772F125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175A1-1095-4600-9CB2-6165498E6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30278-F0CA-4803-B24A-30D0A3F72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C87C7-E93A-4B2A-A235-69623D40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5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921D8-1AA8-43C2-BA93-3E42A4821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5B173C-EECC-4BAF-8985-0AE7DF78E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C69915-FEA3-40D2-82B6-B5F780305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B38B8-D954-4EAD-8A8A-521FC34A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A79E0-9CFD-4BDB-BF4E-0F38280BF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4C651-A8F9-41AB-A2C1-12D52BF4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3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B9A6E5-AE7D-45A0-A05A-C1D650D82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8CF06-F7A8-4B4C-A272-864A9935F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E602E-EA0D-4B42-9425-FF3030E74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DBC0C-914A-458D-8D48-6712C252B48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D41D9-0E72-451E-A17E-1B67842FB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7D187-BCC8-4B75-8A55-80640CA95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0B0C4-958A-44A9-ADC5-CD0A9840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4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8AF75-DC38-4936-93D4-DFF10300FA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Can - can't auxiliary verbs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E6627E-30C0-4CB1-862F-60216A5F3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092AE16-A499-4FFD-ACAD-55D94DDDB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675199"/>
              </p:ext>
            </p:extLst>
          </p:nvPr>
        </p:nvGraphicFramePr>
        <p:xfrm>
          <a:off x="635524" y="1118757"/>
          <a:ext cx="10920952" cy="4369054"/>
        </p:xfrm>
        <a:graphic>
          <a:graphicData uri="http://schemas.openxmlformats.org/drawingml/2006/table">
            <a:tbl>
              <a:tblPr/>
              <a:tblGrid>
                <a:gridCol w="5460476">
                  <a:extLst>
                    <a:ext uri="{9D8B030D-6E8A-4147-A177-3AD203B41FA5}">
                      <a16:colId xmlns:a16="http://schemas.microsoft.com/office/drawing/2014/main" val="497737224"/>
                    </a:ext>
                  </a:extLst>
                </a:gridCol>
                <a:gridCol w="5460476">
                  <a:extLst>
                    <a:ext uri="{9D8B030D-6E8A-4147-A177-3AD203B41FA5}">
                      <a16:colId xmlns:a16="http://schemas.microsoft.com/office/drawing/2014/main" val="4865165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Statements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14201" marR="14201" marT="14201" marB="14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Negatives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14201" marR="14201" marT="14201" marB="14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20534"/>
                  </a:ext>
                </a:extLst>
              </a:tr>
              <a:tr h="3913932">
                <a:tc>
                  <a:txBody>
                    <a:bodyPr/>
                    <a:lstStyle/>
                    <a:p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I         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You    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a letter.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He</a:t>
                      </a:r>
                    </a:p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She    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 a letter.</a:t>
                      </a:r>
                    </a:p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It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We     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You    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They  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letter.</a:t>
                      </a:r>
                    </a:p>
                  </a:txBody>
                  <a:tcPr marL="14201" marR="14201" marT="14201" marB="14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I       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You  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He</a:t>
                      </a:r>
                    </a:p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She  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 a letter.</a:t>
                      </a:r>
                    </a:p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It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We   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You   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They  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letter.</a:t>
                      </a:r>
                    </a:p>
                  </a:txBody>
                  <a:tcPr marL="14201" marR="14201" marT="14201" marB="14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98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703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50313A-AC80-4592-97F6-41003AAC077C}"/>
              </a:ext>
            </a:extLst>
          </p:cNvPr>
          <p:cNvSpPr/>
          <p:nvPr/>
        </p:nvSpPr>
        <p:spPr>
          <a:xfrm>
            <a:off x="3635365" y="43934"/>
            <a:ext cx="52196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Helvetica" panose="020B0604020202020204" pitchFamily="34" charset="0"/>
              </a:rPr>
              <a:t>Questions and short answers</a:t>
            </a:r>
            <a:endParaRPr lang="en-US" sz="28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E0D09D2-1524-4BD8-8998-A10B33558F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112014"/>
              </p:ext>
            </p:extLst>
          </p:nvPr>
        </p:nvGraphicFramePr>
        <p:xfrm>
          <a:off x="266699" y="1149350"/>
          <a:ext cx="11501439" cy="4400340"/>
        </p:xfrm>
        <a:graphic>
          <a:graphicData uri="http://schemas.openxmlformats.org/drawingml/2006/table">
            <a:tbl>
              <a:tblPr/>
              <a:tblGrid>
                <a:gridCol w="4124559">
                  <a:extLst>
                    <a:ext uri="{9D8B030D-6E8A-4147-A177-3AD203B41FA5}">
                      <a16:colId xmlns:a16="http://schemas.microsoft.com/office/drawing/2014/main" val="3254572225"/>
                    </a:ext>
                  </a:extLst>
                </a:gridCol>
                <a:gridCol w="3504967">
                  <a:extLst>
                    <a:ext uri="{9D8B030D-6E8A-4147-A177-3AD203B41FA5}">
                      <a16:colId xmlns:a16="http://schemas.microsoft.com/office/drawing/2014/main" val="3910727434"/>
                    </a:ext>
                  </a:extLst>
                </a:gridCol>
                <a:gridCol w="3871913">
                  <a:extLst>
                    <a:ext uri="{9D8B030D-6E8A-4147-A177-3AD203B41FA5}">
                      <a16:colId xmlns:a16="http://schemas.microsoft.com/office/drawing/2014/main" val="1703005472"/>
                    </a:ext>
                  </a:extLst>
                </a:gridCol>
              </a:tblGrid>
              <a:tr h="960618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Questions</a:t>
                      </a:r>
                    </a:p>
                  </a:txBody>
                  <a:tcPr marL="12981" marR="12981" marT="12981" marB="129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Short answer positive</a:t>
                      </a:r>
                    </a:p>
                  </a:txBody>
                  <a:tcPr marL="12981" marR="12981" marT="12981" marB="129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Short answer negative</a:t>
                      </a:r>
                    </a:p>
                  </a:txBody>
                  <a:tcPr marL="12981" marR="12981" marT="12981" marB="129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318640"/>
                  </a:ext>
                </a:extLst>
              </a:tr>
              <a:tr h="339072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I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letter?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you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letter?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he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 a letter?</a:t>
                      </a:r>
                    </a:p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she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 a letter?</a:t>
                      </a:r>
                    </a:p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it 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 a letter?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we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letter?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you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letter?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they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Helvetica" panose="020B0604020202020204" pitchFamily="34" charset="0"/>
                        </a:rPr>
                        <a:t>write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a letter?</a:t>
                      </a:r>
                    </a:p>
                  </a:txBody>
                  <a:tcPr marL="12981" marR="12981" marT="12981" marB="129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Yes, you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Yes, I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Yes, he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Yes, she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Yes, it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</a:p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Yes, we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Yes, you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Yes they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.</a:t>
                      </a:r>
                    </a:p>
                  </a:txBody>
                  <a:tcPr marL="12981" marR="12981" marT="12981" marB="129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No, you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No, I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No, he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No, she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can’t. </a:t>
                      </a:r>
                    </a:p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No, it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can’t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No, you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No, we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.</a:t>
                      </a:r>
                      <a:b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No, they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</a:rPr>
                        <a:t>can't.</a:t>
                      </a:r>
                    </a:p>
                  </a:txBody>
                  <a:tcPr marL="12981" marR="12981" marT="12981" marB="129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679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630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249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Can - can't auxiliary verbs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- can't auxiliary verbs</dc:title>
  <dc:creator>Nelson Valdivia</dc:creator>
  <cp:lastModifiedBy>Nelson Valdivia</cp:lastModifiedBy>
  <cp:revision>7</cp:revision>
  <dcterms:created xsi:type="dcterms:W3CDTF">2020-02-19T19:34:06Z</dcterms:created>
  <dcterms:modified xsi:type="dcterms:W3CDTF">2020-02-19T23:13:05Z</dcterms:modified>
</cp:coreProperties>
</file>